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4CB5C-4879-45FF-8DCF-6E0F9836C2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9522D0-E00D-454E-AF3A-6082084740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Secondary structure model and phylogenetic analysis of Ty1 RNA. The sequence/structure of the Ty1 H3 element is shown and compared with 14 Ty elements. Out of 14 elements only nine have different sequences, as indicated in the Figure. Nucleotide changes occuring in these elements are indicated by arrows and the number of the particular element.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CBAE0-2B13-4EF2-8966-486A4FC5DD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3.4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3, 1 February 1996, Pages 441–449, </a:t>
            </a:r>
            <a:r>
              <a:rPr lang="en-US" altLang="en-US" sz="1000">
                <a:solidFill>
                  <a:srgbClr val="333333"/>
                </a:solidFill>
                <a:hlinkClick r:id="rId3"/>
              </a:rPr>
              <a:t>https://doi.org/10.1093/nar/24.3.441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Secondary structure model and phylogenetic analysis of Ty1 RNA. The sequence/structure of the Ty1 H3 element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Secondary structure model and phylogenetic analysis of Ty1 RNA. The sequence/structure of the Ty1 H3 element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2024-04-26T13:54:09Z</dcterms:modified>
</cp:coreProperties>
</file>