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C228B-05DA-46BF-9B32-0C3F15CA97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A3B63-742F-406D-B33C-607B63D80E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46B404-ACED-4925-B897-92CA174FCB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2024-04-27T02:25:31Z</dcterms:modified>
</cp:coreProperties>
</file>