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299E05-E1AB-48AD-97E3-59B30F5962C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4AE4CE-2883-4D27-A2CA-5D1C638B1CB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Description of the stimulus sequences illustrated in musical notation. (a) Two-Voice condition, (b) High-Voice-alone condition, and (c) Low-Voice-alone condition.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D5571A-14AA-4D30-8108-CF564974691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grouping of electrodes in the Geodesic net (for details, see Materials and Methods). Eighty-four of 124 electrodes were selected to be divided into 5 groups (frontal, central, parietal, occipital, and temporal) for each hemisphere. The waveforms for all channels in each region were averaged together to represent EEG responses from that scalp region. The other 36 channels were excluded from further analysis to avoid artifacts and enable comparisons across hemispheres.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D5571A-14AA-4D30-8108-CF564974691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Difference waveforms (deviant–standard) in the Two-Voice condition with all infants (n = 16) for the High voice (black line) and the Low voice (dashed line). Deviants up and down were combined for each voice.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D5571A-14AA-4D30-8108-CF564974691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Difference waveforms in the Two-Voice condition for each group: Group 1 (Left side, see text) and Group 2 (Right side, see text) for the High voice (black line) and the Low voice (dashed line). Deviants up and down were combined for each voice.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D5571A-14AA-4D30-8108-CF564974691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Difference waveforms for Group 1 (n = 10) in the High-Voice-alone (black line) and Two-Voice High tone conditions (dashed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D5571A-14AA-4D30-8108-CF564974691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Difference waveforms for Group 2 (n = 10) in the Low-Voice-alone (black line) and Two-Voice Low tone conditions (dashed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D5571A-14AA-4D30-8108-CF564974691B}"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s050"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s050"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s050"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s050"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s050"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s050"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3, March 2013, Pages 660–669, </a:t>
            </a:r>
            <a:r>
              <a:rPr lang="en-US" altLang="en-US" sz="1000">
                <a:solidFill>
                  <a:srgbClr val="333333"/>
                </a:solidFill>
                <a:hlinkClick r:id="rId3"/>
              </a:rPr>
              <a:t>https://doi.org/10.1093/cercor/bhs050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Description of the stimulus sequences illustrated in musical notation. (a) Two-Voice condition,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76284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3, March 2013, Pages 660–669, </a:t>
            </a:r>
            <a:r>
              <a:rPr lang="en-US" altLang="en-US" sz="1000">
                <a:solidFill>
                  <a:srgbClr val="333333"/>
                </a:solidFill>
                <a:hlinkClick r:id="rId3"/>
              </a:rPr>
              <a:t>https://doi.org/10.1093/cercor/bhs050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grouping of electrodes in the Geodesic net (for details, see Materials and Methods). Eighty-four of 124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60876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3, March 2013, Pages 660–669, </a:t>
            </a:r>
            <a:r>
              <a:rPr lang="en-US" altLang="en-US" sz="1000">
                <a:solidFill>
                  <a:srgbClr val="333333"/>
                </a:solidFill>
                <a:hlinkClick r:id="rId3"/>
              </a:rPr>
              <a:t>https://doi.org/10.1093/cercor/bhs050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Difference waveforms (deviant–standard) in the Two-Voice condition with all infants (n = 16) for the High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27521"/>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3, March 2013, Pages 660–669, </a:t>
            </a:r>
            <a:r>
              <a:rPr lang="en-US" altLang="en-US" sz="1000">
                <a:solidFill>
                  <a:srgbClr val="333333"/>
                </a:solidFill>
                <a:hlinkClick r:id="rId3"/>
              </a:rPr>
              <a:t>https://doi.org/10.1093/cercor/bhs050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Difference waveforms in the Two-Voice condition for each group: Group 1 (Left side, see text) and Group 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182415"/>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3, March 2013, Pages 660–669, </a:t>
            </a:r>
            <a:r>
              <a:rPr lang="en-US" altLang="en-US" sz="1000">
                <a:solidFill>
                  <a:srgbClr val="333333"/>
                </a:solidFill>
                <a:hlinkClick r:id="rId3"/>
              </a:rPr>
              <a:t>https://doi.org/10.1093/cercor/bhs050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Difference waveforms for Group 1 (n = 10) in the High-Voice-alone (black line) and Two-Voice High tone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41451"/>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3, March 2013, Pages 660–669, </a:t>
            </a:r>
            <a:r>
              <a:rPr lang="en-US" altLang="en-US" sz="1000">
                <a:solidFill>
                  <a:srgbClr val="333333"/>
                </a:solidFill>
                <a:hlinkClick r:id="rId3"/>
              </a:rPr>
              <a:t>https://doi.org/10.1093/cercor/bhs050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Difference waveforms for Group 2 (n = 10) in the Low-Voice-alone (black line) and Two-Voice Low tone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2287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Description of the stimulus sequences illustrated in musical notation. (a) Two-Voice condition, (b) ...</vt:lpstr>
      <vt:lpstr>Figure 2. The grouping of electrodes in the Geodesic net (for details, see Materials and Methods). Eighty-four of 124 ...</vt:lpstr>
      <vt:lpstr>Figure 3. Difference waveforms (deviant–standard) in the Two-Voice condition with all infants (n = 16) for the High ...</vt:lpstr>
      <vt:lpstr>Figure 4. Difference waveforms in the Two-Voice condition for each group: Group 1 (Left side, see text) and Group 2 ...</vt:lpstr>
      <vt:lpstr>Figure 5. Difference waveforms for Group 1 (n = 10) in the High-Voice-alone (black line) and Two-Voice High tone ...</vt:lpstr>
      <vt:lpstr>Figure 6. Difference waveforms for Group 2 (n = 10) in the Low-Voice-alone (black line) and Two-Voice Low tone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2024-04-26T07:02:25Z</dcterms:modified>
</cp:coreProperties>
</file>