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FB660E7-68E0-49A9-9E52-0F4A58A6DC4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C1327EA-F279-45A0-904A-2910AB428ED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5 </a:t>
            </a:r>
            <a:r>
              <a:rPr lang="en-US" altLang="en-US">
                <a:latin typeface="Arial" pitchFamily="34" charset="0"/>
                <a:ea typeface="Arial" pitchFamily="34" charset="0"/>
              </a:rPr>
              <a:t> System parameters for AC Cnc and V363 Aur. The Monte Carlo results for corrected and uncorrected KR values are shown for comparison. The radial velocity of the white dwarf (KW) has also been calculated from the secondary star parameters. Distances are quoted using both techniques described in the text; by estimating the secondary star magnitude (dsec) and using the Barnes–Evans relation (dB‐E).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2004 RAS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15C932B-D81C-44E5-985C-BA07A1A6AEA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111/j.1365-2966.2004.08135.x"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Mon Not R Astron Soc</a:t>
            </a:r>
            <a:r>
              <a:rPr lang="en-US" altLang="en-US" sz="1000">
                <a:solidFill>
                  <a:srgbClr val="333333"/>
                </a:solidFill>
              </a:rPr>
              <a:t>, Volume 353, Issue 4, October 2004, Pages 1135–1150, </a:t>
            </a:r>
            <a:r>
              <a:rPr lang="en-US" altLang="en-US" sz="1000">
                <a:solidFill>
                  <a:srgbClr val="333333"/>
                </a:solidFill>
                <a:hlinkClick r:id="rId3"/>
              </a:rPr>
              <a:t>https://doi.org/10.1111/j.1365-2966.2004.08135.x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5 </a:t>
            </a:r>
            <a:r>
              <a:rPr lang="en-US" altLang="en-US" b="0"/>
              <a:t>System parameters for AC Cnc and V363 Aur. The Monte Carlo results for corrected and uncorrected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5 System parameters for AC Cnc and V363 Aur. The Monte Carlo results for corrected and uncorrected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2024-09-20T05:28:30Z</dcterms:modified>
</cp:coreProperties>
</file>