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B660E7-68E0-49A9-9E52-0F4A58A6DC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327EA-F279-45A0-904A-2910AB428E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 System parameters for AC Cnc and V363 Aur. The Monte Carlo results for corrected and uncorrected KR values are shown for comparison. The radial velocity of the white dwarf (KW) has also been calculated from the secondary star parameters. Distances are quoted using both techniques described in the text; by estimating the secondary star magnitude (dsec) and using the Barnes–Evans relation (dB‐E).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C932B-D81C-44E5-985C-BA07A1A6AE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System parameters for AC Cnc and V363 Aur. The Monte Carlo results for corrected and uncorrected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5 System parameters for AC Cnc and V363 Aur. The Monte Carlo results for corrected and uncorrected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2024-09-20T05:28:30Z</dcterms:modified>
</cp:coreProperties>
</file>