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749EE-0DCE-47FE-A0FD-C07B2C7C2D4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6562C-ACA2-4A7E-931A-F4F72E13C1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detection paradigm and rhythmic high-beta TMS. (a) Sequence of events during a representative trial of the visual paradigm employed in the study to estimate the contrast sensitivity function under either sham or active TMS right frontal patterns. After a variable fixation time, and following the delivery of either sham or active TMS on the right FEF, participants were requested to manually report the localization of a target consisting in a Gabor as having been presented either in the left or the right placeholder. (b) Temporal distribution of sham or active TMS for high-beta (30 Hz) frequency-specific and random non-frequency-specific delivered to the right FEF prior to the Gabor onset. (c) TMS coil positioning on the targeted right FEF region in a representative participant.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AC5D80-EFC0-4A74-830A-F85E06BD46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6, June 2016, Pages 2381–2390,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Visual detection paradigm and rhythmic high-beta TMS. (a) Sequence of events during a representative trial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Visual detection paradigm and rhythmic high-beta TMS. (a) Sequence of events during a representative trial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2024-04-26T02:33:30Z</dcterms:modified>
</cp:coreProperties>
</file>