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2C2B9-BAD0-46F5-9C4B-84D11BB46D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FC615-5CA6-4205-AA04-480FBD9387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maps show white matter clusters in which 5 complementary measures of white matter integrity significantly decreased (blue-light blue) or increased (red-yellow) with age (TFCE, P &lt; 0.05). Skeleton-wise correlations revealed that older adults had significantly decreased FA, and increased MD, AD, and RD compared with younger adults. MO, on the other hand, revealed both age-related increases and decreases. The lack of age effects in occipital and cerebellar cortices is due to cropped field of view. Axial slices are presented in radiological orientation (right = 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63D91-EB4A-4824-BB8B-1C9DC68A20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2988–2999,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Statistical maps show white matter clusters in which 5 complementary measures of white matter integrity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Statistical maps show white matter clusters in which 5 complementary measures of white matter integrity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2024-04-26T23:51:54Z</dcterms:modified>
</cp:coreProperties>
</file>