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672D4-2BA1-45DD-813E-5184BC5383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20295-FD66-45C5-9FB3-7F576AB46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Topography of selective attention effects. Scalp voltage topography maps of high SF SN (A) and low SF SN (B). Mean SN voltage in 2 latency windows (200–260 ms and 260–320 ms) are shown for control subjects (top row of each group) and SZ patients (bottom 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6C0F4-18A1-46BF-8794-83BD2C7B23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1282–1293,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Topography of selective attention effects. Scalp voltage topography maps of high SF SN (A) and low SF SN (B).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Topography of selective attention effects. Scalp voltage topography maps of high SF SN (A) and low SF SN (B).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2024-04-26T03:54:50Z</dcterms:modified>
</cp:coreProperties>
</file>