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0F1A8-8C9A-4649-9875-4E8C30E656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C2D8C-E138-4635-BD64-69E5B7020B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description of a one-prism inversion. This model is suggested in Zhang et al. (1995). See Fig. 7 for a graphical representation of the FE mesh and the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8D040-F1E9-405F-BBF7-912F467A2B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246X.2002.0178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151, Issue 3, December 2002, Pages 710–728,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https://doi.org/10.1046/j.1365-246X.2002.01786.x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2. </a:t>
            </a:r>
            <a:r>
              <a:rPr lang="en-US" altLang="en-US" b="0"/>
              <a:t>Model description of a one-prism inversion. This model is suggested in Zhang et al. (1995). See Fig. 7 for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2. Model description of a one-prism inversion. This model is suggested in Zhang et al. (1995). See Fig. 7 for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2024-04-26T04:52:20Z</dcterms:modified>
</cp:coreProperties>
</file>