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0009EC-85AD-46F1-890A-F251EF185B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DAA14A-E68E-4DDF-86A9-A763555511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Task design. (a) Example of participants' ground-level perspective of virtual environments. (b) Illustration of experimental design with overhead layouts of some of the virtual mazes. The OLOld (blue path) and NOLOld (red path) mazes are learned as distinct non-overlapping routes on training day. The OLOld maze becomes overlapping on scanning day as participants learn the OLNew counterpart maze (green path). The NOLOld maze remains non-overlapping in the scanner. The NOLNew maze (orange path) is a novel non-overlapping path learned on scanning day for comparison with the OLNew route.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7730B0-0766-41EB-803F-E7367C8DBB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1906–1922, </a:t>
            </a:r>
            <a:r>
              <a:rPr lang="en-US" altLang="en-US" sz="1000">
                <a:solidFill>
                  <a:srgbClr val="333333"/>
                </a:solidFill>
                <a:hlinkClick r:id="rId3"/>
              </a:rPr>
              <a:t>https://doi.org/10.1093/cercor/bht041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Task design. (a) Example of participants' ground-level perspective of virtual environments. (b) Illustration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Task design. (a) Example of participants' ground-level perspective of virtual environments. (b) Illustration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2024-04-26T09:56:14Z</dcterms:modified>
</cp:coreProperties>
</file>