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17B65-D169-46F6-92A1-2188E4D448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18313-90B8-47F5-8A7C-DDFDAC7506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task-related activity in frontal (FEF, SEF) and parietal lobes (SPL and IPL). Images follow radiological convention (left is right and right is left). The green line in axial sections A and C goes through the region of the FEF and indicates the anterior–posterior level of the coronal sections B and D, and vice versa. Sections A and B correspond to the VGS-FIX contrast. Sections C and D correspond to the PRED-FIX contrast. Note that in sections C and D, activity in the region of the FEF is much smaller than in sections A and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0F4D7-8D56-4C9B-A1CB-AE07DECCD2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1982–1991,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task-related activity in frontal (FEF, SEF) and parietal lobes (SPL and IPL). Images follow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of task-related activity in frontal (FEF, SEF) and parietal lobes (SPL and IPL). Images follow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2024-04-26T15:25:16Z</dcterms:modified>
</cp:coreProperties>
</file>