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FAD97-19DF-4EA0-9C6B-E6EDE90709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AF936-CA7B-4926-91C3-EE8117C2AC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Motor facilitation to implied action stimuli recorded from the (A) FDI and (B) ADM muscle in the 3 different sessions. Asterisks indicate significant post hoc comparisons. Error bars denote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01593-579E-4C82-9C95-8603AC0755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570–580,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Motor facilitation to implied action stimuli recorded from the (A) FDI and (B) ADM muscle in the 3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Motor facilitation to implied action stimuli recorded from the (A) FDI and (B) ADM muscle in the 3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2024-04-26T06:51:19Z</dcterms:modified>
</cp:coreProperties>
</file>