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49A19D-3610-400D-9E11-8664C6642A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CBB1B-D99A-4196-BC91-D711D75639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E61E72-E0C9-47B8-9C91-8D653E3055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2024-09-20T16:49:58Z</dcterms:modified>
</cp:coreProperties>
</file>