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1C0D5-62E2-4A37-8A7D-BFD0E206FC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45DC3-6752-467C-B17E-682AEB1C72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2D1CC-E9A2-4459-9CB0-0724706F6A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2024-05-10T07:20:44Z</dcterms:modified>
</cp:coreProperties>
</file>