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FB964F-396F-41C0-B86A-6391343DD0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2710C-CCE6-4EB2-8EF7-B0D347399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EPO restores gait deficits and attenuates abnormal motor behavior. (A) TSHI-veh rats have significantly decreased stride length on P28 (6.35 ± 0.51 cm, n = 18) compared with shams (8.86 ± 0.35, n = 14, P &lt; 0.001), whereas postnatal administration of EPO reverses abnormalities in stride length (8.71 ± 0.44, P &lt; 0.001, n = 12). (B) TSHI-veh animals have abnormal cadence compared with sham animals (5.28 ± 0.49 vs. 3.58 ± 0.19, P &lt; 0.001), and postnatal administration of EPO reverses abnormalities in stride frequency (3.59 ± 0.24, P &lt; 0.001)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D5B933-449B-4420-850D-1C492CB12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2683–2695,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EPO restores gait deficits and attenuates abnormal motor behavior. (A) TSHI-veh rats have significantly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EPO restores gait deficits and attenuates abnormal motor behavior. (A) TSHI-veh rats have significantly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2024-04-26T00:46:11Z</dcterms:modified>
</cp:coreProperties>
</file>