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4AEC17-BB4E-4DA9-8008-95874A89C9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7AF869-3CD9-4B88-8886-FF03B14314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NIAAA/AAP screener categorization of felf-use item. Description of NIAAA/AAP risk categorization for the self-risk profile taken from the NIAAA (2011).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Medical Council on Alcohol and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71D9E3-0050-4688-9023-AAE6660C5D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x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52, Issue 3, May 2017, Pages 328–334,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https://doi.org/10.1093/alcalc/agx009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NIAAA/AAP screener categorization of felf-use item. Description of NIAAA/AAP risk categorization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59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NIAAA/AAP screener categorization of felf-use item. Description of NIAAA/AAP risk categorization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2024-04-26T09:17:13Z</dcterms:modified>
</cp:coreProperties>
</file>