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D7372-9F28-43CE-8F63-DC24EEA4BC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D7AD4-72F9-438A-B2E6-6FEF4BDFE6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rendering showing the distribution of short-range (A) and long-range (B) FCD in the human brain. Sample: all 913 subjects included. Threshold used to compute short- and long-range FCD: R &gt; 0.6. The images were created using the Computerized Anatomical Reconstruction and Editing Toolkit (CARET) 5.0, which is freeware software developed at Washington University (http://brainvis.wustl.edu/wiki/index.php/Caret:About).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B3F55-C493-4A79-AB20-96A373CEBE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1455–1462,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Surface rendering showing the distribution of short-range (A) and long-range (B) FCD in the human brain.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Surface rendering showing the distribution of short-range (A) and long-range (B) FCD in the human brain.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2024-04-27T01:26:16Z</dcterms:modified>
</cp:coreProperties>
</file>