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B0A8D-0811-4E8B-A283-EBF604548A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CF880-4ADA-4F2E-BF13-D3516FDD27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DASMIweb user interface. The screen is separated into the top left Query Panel, the top right Information Panel and the central Interaction Panel. Interactions are presented in tabular form: each column represents a data source, each row contains interaction partner(s), and each square at the intersection of a row and a column indicates a particular interaction. The Gene Ontology-based confidence measure FunSimMat-BPscore is selected, and the interaction squares are colored with a white-to-blue gradient: white for no functional similarity and dark blue for complete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DB0F5-402C-4F7E-B520-EAA2C33744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p4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suppl_2, 1 July 2009, Pages W122–W128,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https://doi.org/10.1093/nar/gkp438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DASMIweb user interface. The screen is separated into the top left Query Panel, the top right Information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DASMIweb user interface. The screen is separated into the top left Query Panel, the top right Information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2024-04-26T18:30:59Z</dcterms:modified>
</cp:coreProperties>
</file>