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DA6EF6-AE54-4B3B-ACAA-EC1B20A7E4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30E1E-579B-4B4D-AA01-2766A4D514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treatment on gene expression in the levator ani in intact male rats. Male rats were treated with vehicle, 600 μg/kg · d DEX, DEX plus 25 mg/kg · d TP, or DEX plus 25 mg/kg · d S-23 for 8 d via sc injection. Rats were scanned by MRI, weighed, anesthetized, and killed within 24 h after the last dose. The levator ani muscles were removed and weighed. RNA was isolated, reverse transcribed, and quantitative RT-PCR performed. GAPDH was included as internal control. Data were analyzed using the 2-ΔΔCT method and presented as mean ± se (n = 5). *, P &lt; 0.05 compared with the DEX-treated group; #, P &lt; 0.05 compared with the vehicle-treated control group; T, S, P &lt; 0.05 compared with the testosterone- or S-23-treated group, respectively. A, Fold expression change of muscle atrophy marker MAFbx. B, Fold expression change of MuRF1. C, Fold expression change of muscle hypertrophy marker IGF-I.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2010 by the Endocrine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6C676-9E95-4EF8-AF96-CF53F84276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210/en.2010-01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Endocrinology</a:t>
            </a:r>
            <a:r>
              <a:rPr lang="en-US" altLang="en-US" sz="1000">
                <a:solidFill>
                  <a:srgbClr val="333333"/>
                </a:solidFill>
              </a:rPr>
              <a:t>, Volume 151, Issue 8, 1 August 2010, Pages 3706–3719,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https://doi.org/10.1210/en.2010-0150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Effects of treatment on gene expression in the levator ani in intact male rats. Male rats were treated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5. Effects of treatment on gene expression in the levator ani in intact male rats. Male rats were treated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2024-05-01T11:03:15Z</dcterms:modified>
</cp:coreProperties>
</file>