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355D5-E346-4CA6-B3D8-5726192CC5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66E90-836D-404D-93F5-A6CFB8A202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survival according to the tertiles of leukocyte telomere length status in 203 Dutch men. In log-rank overall tests, men with a shorter telomere length had similar survival rates as compared with men with a longer telomere length.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FEB83-6FD8-4763-A6AF-EDAD508D64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q1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66A, Issue 1, January 2011, Pages 38–44,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https://doi.org/10.1093/gerona/glq164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Kaplan–Meier analysis of survival according to the tertiles of leukocyte telomere length status in 203 Dutch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Kaplan–Meier analysis of survival according to the tertiles of leukocyte telomere length status in 203 Dutch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2024-09-20T17:45:14Z</dcterms:modified>
</cp:coreProperties>
</file>