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2EF4DD7-A099-484E-8B7E-2E0063ECEF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2E666-2775-4DB9-BE22-E013E8E0392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analysis of survival according to the tertiles of leukocyte telomere length status in 203 Dutch men. In log-rank overall tests, men with a shorter telomere length had similar survival rates as compared with men with a longer telomere length.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2010. Published by Oxford University Press on behalf of The Gerontological Society of America.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F8A310-4DE0-4171-A9C6-A85E9A598D4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gerona/glq16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Gerontol A Biol Sci Med Sci</a:t>
            </a:r>
            <a:r>
              <a:rPr lang="en-US" altLang="en-US" sz="1000">
                <a:solidFill>
                  <a:srgbClr val="333333"/>
                </a:solidFill>
              </a:rPr>
              <a:t>, Volume 66A, Issue 1, January 2011, Pages 38–44,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https://doi.org/10.1093/gerona/glq164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Kaplan–Meier analysis of survival according to the tertiles of leukocyte telomere length status in 203 Dutch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Kaplan–Meier analysis of survival according to the tertiles of leukocyte telomere length status in 203 Dutch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2024-09-19T07:49:34Z</dcterms:modified>
</cp:coreProperties>
</file>