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15AA4D-B50C-4772-B9A2-3894B1F72B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08C43-1FF4-4C9D-B9A8-EB77A85582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survival according to the tertiles of leukocyte telomere length status in 203 Dutch men. In log-rank overall tests, men with a shorter telomere length had similar survival rates as compared with men with a longer telomere length.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271E4B-84CD-4801-B4C4-DC99879F73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q1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66A, Issue 1, January 2011, Pages 38–44,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https://doi.org/10.1093/gerona/glq164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Kaplan–Meier analysis of survival according to the tertiles of leukocyte telomere length status in 203 Dutch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Kaplan–Meier analysis of survival according to the tertiles of leukocyte telomere length status in 203 Dutch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2024-05-08T23:01:51Z</dcterms:modified>
</cp:coreProperties>
</file>