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F2BCAE-EDB9-487C-89B6-519B8B82E2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3853D4-20D7-41BE-B7F3-4A3CB33883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of study selection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in association with the International Society for Quality in Health Care;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73DB7A-ECF8-4993-A361-6A8714661A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ntqhc/mzn05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 J Qual Health Care</a:t>
            </a:r>
            <a:r>
              <a:rPr lang="en-US" altLang="en-US" sz="1000">
                <a:solidFill>
                  <a:srgbClr val="333333"/>
                </a:solidFill>
              </a:rPr>
              <a:t>, Volume 21, Issue 2, April 2009, Pages 119–129,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https://doi.org/10.1093/intqhc/mzn059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chart of study selection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17700" y="1371600"/>
            <a:ext cx="530104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 chart of study selection process.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2024-09-20T02:38:16Z</dcterms:modified>
</cp:coreProperties>
</file>