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791C9D-53C4-4FBF-87AC-B4F569E405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2231F5-1068-4EDF-A45F-99495A5850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study selection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04C13F-E88D-4A92-85BB-E26FDAA2C4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n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21, Issue 2, April 2009, Pages 119–129,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https://doi.org/10.1093/intqhc/mzn059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chart of study selection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10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chart of study selection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2024-09-19T07:02:07Z</dcterms:modified>
</cp:coreProperties>
</file>