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2BCAE-EDB9-487C-89B6-519B8B82E2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3853D4-20D7-41BE-B7F3-4A3CB33883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study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3DB7A-ECF8-4993-A361-6A8714661A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n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2, April 2009, Pages 119–129,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https://doi.org/10.1093/intqhc/mzn059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of study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of study selection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2024-09-20T02:38:16Z</dcterms:modified>
</cp:coreProperties>
</file>