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E2028-9668-4724-B688-3844FE3679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488BA-A743-47E8-9DFE-A68450AEB8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study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EF324-2B5D-4F95-9F4A-FF64250102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n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2, April 2009, Pages 119–129,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https://doi.org/10.1093/intqhc/mzn059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of study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of study selection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2024-05-08T16:11:26Z</dcterms:modified>
</cp:coreProperties>
</file>