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40A56-A86F-400A-883E-1DA914C014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26BA1-3CCD-40C7-B55E-0749745330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523E88-6DF2-4D08-B326-D24765B54A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2024-04-27T02:54:15Z</dcterms:modified>
</cp:coreProperties>
</file>