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E5998-7CF8-43BF-82D3-E17CDB8C79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10F88-8F30-4C8D-8652-3125E86181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Reconstruction of haematopoietic system B: basophil (green); DC: dendritic cell (red); E: eosinophil (light blue); Ery: erythrocyte (purple); GMP: granulocyte and monocyte progenitor (brown); M: monocyte; MK: megakaryocyte; MP/EP: multipotent myeloid and erythroid progenitors; N: neutrophil (orange). Each pie chart represents a tree node, and the colors denote the different cell types mapped to it. (A) The Monocle2 reconstruction of the process. Each pie chart is one of the nodes of the minimum spanning tree. (B) The MERLoT reconstruction of the process. Each pie chart is a node of the EPT. Pie charts corresponding to branchpoints and endpoints are larger just for aesthetic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19F14-9E1E-4662-87E1-28F779ACAB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z7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47, Issue 17, 26 September 2019, Pages 8961–8974, </a:t>
            </a:r>
            <a:r>
              <a:rPr lang="en-US" altLang="en-US" sz="1000">
                <a:solidFill>
                  <a:srgbClr val="333333"/>
                </a:solidFill>
                <a:hlinkClick r:id="rId3"/>
              </a:rPr>
              <a:t>https://doi.org/10.1093/nar/gkz706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Reconstruction of haematopoietic system B: basophil (green); DC: dendritic cell (red); E: eosinophil (light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Reconstruction of haematopoietic system B: basophil (green); DC: dendritic cell (red); E: eosinophil (light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2024-05-02T01:38:48Z</dcterms:modified>
</cp:coreProperties>
</file>