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EB66B735-680C-47F8-9670-05BEB50EF08A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14BE7116-9F88-440F-A256-19306FEF8016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Fig. 2.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Frequency distributions for the RBANS EI and RBANS ES.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2012. Published by Oxford University Press. All rights reserved. For permissions, please e-mail: journals.permissions@oup.com.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AFBC5D58-564F-4F5B-8EB5-8AE4FA2978F8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arclin/acr119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Arch Clin Neuropsychol</a:t>
            </a:r>
            <a:r>
              <a:rPr lang="en-US" altLang="en-US" sz="1000">
                <a:solidFill>
                  <a:srgbClr val="333333"/>
                </a:solidFill>
              </a:rPr>
              <a:t>, Volume 27, Issue 2, March 2012, Pages 190–195,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https://doi.org/10.1093/arclin/acr119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Fig. 2. </a:t>
            </a:r>
            <a:r>
              <a:rPr lang="en-US" altLang="en-US" b="0"/>
              <a:t>Frequency distributions for the RBANS EI and RBANS ES.
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Fig. 2. Frequency distributions for the RBANS EI and RBANS ES.
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2024-09-18T20:46:15Z</dcterms:modified>
</cp:coreProperties>
</file>