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0F269-64E4-4EEC-839F-12FE480D19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225291-966F-4BA8-8993-3B34575652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distributions for the RBANS EI and RBANS 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A17B7-4B1B-4040-B395-A03DE2F0EF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 2012, Pages 190–195,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Frequency distributions for the RBANS EI and RBANS 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Frequency distributions for the RBANS EI and RBANS 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2024-09-20T05:30:09Z</dcterms:modified>
</cp:coreProperties>
</file>