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2F73CB-7D1E-426D-85AE-51B8730D46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D7968A-1C6C-4948-8F8F-26A841D3D3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A6238B-B8A3-4902-BFE2-12C1BCE837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2024-04-27T03:26:18Z</dcterms:modified>
</cp:coreProperties>
</file>