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31F10F-0DA9-4EFE-AC69-B50287EA58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FC0663-96D7-46F6-806F-44E0245048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Background ECoG activity in the somatosensory cortex (S1) of awake, active rat pups changes with postnatal development. (A) Sample traces of ECoG signals recorded in S1 in awake animals at increasing postnatal ages from P8 to P30. (B) Energy PSD of S1 cortical activity at different postnatal ages (P8, n = 5; P11, n = 10; P14, n = 9; P21, n = 10; P30, n = 9). Overall energy increases with age. Distinct beta (20–30 Hz) activity in young rats, disappears in older rats and is replaced by distinct alpha/theta activity (4–8 Hz). (C) Longitudinal data showing the same developmental changes in PSD with age. ECoG activity was recorded every day from P11 through to P29 (n = 2). Further analysis is found in Supplementary Fig. S2.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7BD49-1E6D-40A2-A45F-20A8FED2973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4513–4523, </a:t>
            </a:r>
            <a:r>
              <a:rPr lang="en-US" altLang="en-US" sz="1000">
                <a:solidFill>
                  <a:srgbClr val="333333"/>
                </a:solidFill>
                <a:hlinkClick r:id="rId3"/>
              </a:rPr>
              <a:t>https://doi.org/10.1093/cercor/bhw330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Background ECoG activity in the somatosensory cortex (S1) of awake, active rat pups changes with postnatal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Background ECoG activity in the somatosensory cortex (S1) of awake, active rat pups changes with postnatal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2024-04-26T15:58:56Z</dcterms:modified>
</cp:coreProperties>
</file>