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741C2E-D9F2-4A2F-8353-65FAEBB861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1A5437-EC9E-4003-8A8E-E9A4CF48AD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Neurogensis alters in the hippocampus of APP23 mice. (A) Representative micrographs showed DCX-expressing cells in the hippocampi of 3, 12 and 24 months old WT and APP23 mice. Scale bar: 50 µm. (B) The number of DCX+ cells was counted and the average number per section was shown at 3, 12 and 24 months old of WT and APP23 mice. The statistical differences were significant (n = 6 in each group, Student's t-test, **P &lt; 0.01 versus WT). (C) Double labeling showed cells with BrdU+ (green) and psa-NCAM+ (red) in DG of 3 months of old WT and APP23 mice. Scale bar: 20 µm. (D) Immunostaining structures were accounted and the average number per section was shown as mean ± SEM. The ratio (%) of double-labeling cells with BrdU and psa-NCAM versus psa-NCAM expressing cells was significantly increased in 3-month-old APP23 mice (n = 6 in each group, Student's t-test, *P &lt; 0.01 versus WT). (E) Double labeling showed cells with BrdU+ (green) and NeuN+ (red) in DG of 3 months old WT and APP23 mice after 4-weeks of BrdU application. Scale bar: 20 µm. (F) Co-labeling cells were accounted and the average number per section was shown as mean ± SEM. A differentiation to neurons with double-labeling of BrdU and NeuN was significantly decreased in 3-month-old APP23 mice after 4 weeks of BrdU injection (n = 6 in each group, Student's t-test, *P &lt; 0.05 versus WT).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06AC84-9C71-419C-9D49-0F6429CEE0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3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24, 15 December 2014, Pages 6512–6527,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https://doi.org/10.1093/hmg/ddu370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Neurogensis alters in the hippocampus of APP23 mice. (A) Representative micrographs showed DCX-expressing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Neurogensis alters in the hippocampus of APP23 mice. (A) Representative micrographs showed DCX-expressing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2024-04-26T06:23:03Z</dcterms:modified>
</cp:coreProperties>
</file>