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8AABE-C933-4B21-81EC-A7CCC29C2C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5FFBA-4E90-4E7F-93EF-C1347F733E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galaxies found in each surface-brightness bin. The solid line shows the distribution of observed surface brightnesses, the dashed line shows the distribution of surface brightnesses after correction for galactic absorption, cosmological dimming, and inclination.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8FAC5-89BD-4B7C-8326-7C095C5DA9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3.0713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346, Issue 3, December 2003, Pages 787–802,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https://doi.org/10.1111/j.1365-2966.2003.07134.x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Number of galaxies found in each surface-brightness bin. The solid line shows the distribution of observed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Number of galaxies found in each surface-brightness bin. The solid line shows the distribution of observed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2024-04-26T03:33:19Z</dcterms:modified>
</cp:coreProperties>
</file>