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876E6-B524-40D4-B536-17E542E73E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11B26-CBA1-42D2-A1C3-C27ECAC609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fMRI activation showing main, complexity and domain effects of the n-back tasks. Significant activation are superimposed on the surface rendering of a normalized brain. (a) Main effect of all n-back tasks compared with the control 0-back task, at a 0.05 threshold corrected for multiple comparisons. (b) Complexity effect showing regions in which the signal increases parametrically with the complexity for both verbal and spatial n-back tasks (P &lt; 0.05 corrected for multiple comparisons). (c) Domain effect (verbal) contrasting the verbal 3-back tasks and the spatial 3-back tasks (P &lt; 0.05 corrected for multiple comparisons). (d) Domain effect (spatial) contrasting the spatial 3-back tasks and the verbal 3-back tasks (P &lt; 0.001 uncorrected).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5C7409-F2AC-41E9-8FAF-1C760C37D7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2460–2469,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fMRI activation showing main, complexity and domain effects of the n-back tasks. Significant activation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fMRI activation showing main, complexity and domain effects of the n-back tasks. Significant activation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2024-04-26T23:43:28Z</dcterms:modified>
</cp:coreProperties>
</file>