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B857674-3E52-48B9-86A2-5109B401ABA7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22A8830-CECE-4B16-8DA5-FCDCCCE8CD5A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 1: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Partnership arrangements of the Horsens Healthy Cities Project in 1994.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(2009).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0C37A93-E684-43AC-89F4-3463405534AD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 2: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Partnership arrangements of the Glasgow Healthy Cities Project in 1994.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(2009).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0C37A93-E684-43AC-89F4-3463405534AD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 3: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Scope and focus of 44 Healthy Cities Projects.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(2009).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0C37A93-E684-43AC-89F4-3463405534AD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 4: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Self-rated relationship between Healthy Cities projects and Local Agenda 21.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(2009).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0C37A93-E684-43AC-89F4-3463405534AD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heapro/dap05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heapro/dap05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heapro/dap05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heapro/dap05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Health Promot Int</a:t>
            </a:r>
            <a:r>
              <a:rPr lang="en-US" altLang="en-US" sz="1000">
                <a:solidFill>
                  <a:srgbClr val="333333"/>
                </a:solidFill>
              </a:rPr>
              <a:t>, Volume 24, Issue suppl_1, November 2009, Pages i37–i44,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https://doi.org/10.1093/heapro/dap053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 1: </a:t>
            </a:r>
            <a:r>
              <a:rPr lang="en-US" altLang="en-US" b="0"/>
              <a:t>Partnership arrangements of the Horsens Healthy Cities Project in 1994.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89100" y="1371600"/>
            <a:ext cx="575599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Health Promot Int</a:t>
            </a:r>
            <a:r>
              <a:rPr lang="en-US" altLang="en-US" sz="1000">
                <a:solidFill>
                  <a:srgbClr val="333333"/>
                </a:solidFill>
              </a:rPr>
              <a:t>, Volume 24, Issue suppl_1, November 2009, Pages i37–i44,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https://doi.org/10.1093/heapro/dap053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 2: </a:t>
            </a:r>
            <a:r>
              <a:rPr lang="en-US" altLang="en-US" b="0"/>
              <a:t>Partnership arrangements of the Glasgow Healthy Cities Project in 1994.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0543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Health Promot Int</a:t>
            </a:r>
            <a:r>
              <a:rPr lang="en-US" altLang="en-US" sz="1000">
                <a:solidFill>
                  <a:srgbClr val="333333"/>
                </a:solidFill>
              </a:rPr>
              <a:t>, Volume 24, Issue suppl_1, November 2009, Pages i37–i44,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https://doi.org/10.1093/heapro/dap053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 3: </a:t>
            </a:r>
            <a:r>
              <a:rPr lang="en-US" altLang="en-US" b="0"/>
              <a:t>Scope and focus of 44 Healthy Cities Projects.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60578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Health Promot Int</a:t>
            </a:r>
            <a:r>
              <a:rPr lang="en-US" altLang="en-US" sz="1000">
                <a:solidFill>
                  <a:srgbClr val="333333"/>
                </a:solidFill>
              </a:rPr>
              <a:t>, Volume 24, Issue suppl_1, November 2009, Pages i37–i44,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https://doi.org/10.1093/heapro/dap053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 4: </a:t>
            </a:r>
            <a:r>
              <a:rPr lang="en-US" altLang="en-US" b="0"/>
              <a:t>Self-rated relationship between Healthy Cities projects and Local Agenda 21.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60578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Fig. 1: Partnership arrangements of the Horsens Healthy Cities Project in 1994.
</vt:lpstr>
      <vt:lpstr>Fig. 2: Partnership arrangements of the Glasgow Healthy Cities Project in 1994.
</vt:lpstr>
      <vt:lpstr>Fig. 3: Scope and focus of 44 Healthy Cities Projects.
</vt:lpstr>
      <vt:lpstr>Fig. 4: Self-rated relationship between Healthy Cities projects and Local Agenda 21.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2024-04-26T20:11:26Z</dcterms:modified>
</cp:coreProperties>
</file>