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02308FF-349C-4EBC-ABD6-4A81F5CF55E8}"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612906A-650A-4EA0-9A87-E486E2DBCA95}"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Increase in the number of experimentally verified GO term assignments available for the respective organism between September 2002 and September 2010. The GO consortium was initially focused on Eukaryotes, a fact reflected in the distribution and increase of annotations available in the GO database. Contrast for instance the steady growth of experimentally verified annotations for A. thaliana, S. cerevisiae or M. musculus with the sharp increment in the number of experimentally verified annotations available for E. coli: from 33 in 2002 to 1852 in 2010.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Press.This is an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69F19D1-5234-4ADF-AAD4-4812B772A5E1}"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The structure of the GO is illustrated on some of the paths of term GO:0060491 to its root term. Note that it is possible for a term to have multiple parents.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Press.This is an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69F19D1-5234-4ADF-AAD4-4812B772A5E1}"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GO evidence codes and their abbreviations. Evidence code NR (not recorded) is used for annotations assigned prior to the use of evidence codes, and is not assigned to new annotations.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Press.This is an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69F19D1-5234-4ADF-AAD4-4812B772A5E1}"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A decision tree for deciding which evidence code to use. Figure adapted from http://www.geneontology.org/GO.evidence.tree.shtml.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Press.This is an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69F19D1-5234-4ADF-AAD4-4812B772A5E1}"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The distribution of evidence codes among annotations in the GO on 1 April 2010.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Press.This is an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69F19D1-5234-4ADF-AAD4-4812B772A5E1}"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Estimation of correctness and coverage of computationally inferred GO terms (IEA) from September 2008. The estimation is based on data for four well annotated Eukaryotes: A. thaliana, C. elegans, Drosophila melanogaster and Saccharomyces cerevisiae. Confirmed predictions are those 2008 IEA annotations that were ‘promoted’ to one of experimental evidence codes (EXP, IMP, IGI, IPI, IDA, IEP) in the September 2010 annotation file. Rejected predictions are IEA annotations in 2008 that were subsequently removed. The X-axis is a measure of completeness (‘recall’). It represents the fraction of genes having experimentally validated annotations, added in the 2008–10 period, that were correctly predicted in the 2008 IEA annotations file. The Y-axis is a measure of correctness (‘precision’). It represents the fraction of genes having IEA annotations in 2008, later confirmed by experimentally validated annotations (in the 2008–10 period). The size of each bubble reflects the frequency of the respective GO term in annotations assigned using experimental evidence codes and is a surrogate for the generality of the term: the larger the bubble, more abundantly is the term used in GO experimental annotations. To minimize estimation errors, terms included in the figure have at least five confirmed 2008 IEA annotations and five rejected IEA annotations, resulting in 72 BP terms, 85 MF terms and 37 CC terms. The files containing annotations were downloaded from the GOA database [14].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Press.This is an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69F19D1-5234-4ADF-AAD4-4812B772A5E1}"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bib/bbr002"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bib/bbr002"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bib/bbr002"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bib/bbr002"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bib/bbr002"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bib/bbr002"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Brief Bioinform</a:t>
            </a:r>
            <a:r>
              <a:rPr lang="en-US" altLang="en-US" sz="1000">
                <a:solidFill>
                  <a:srgbClr val="333333"/>
                </a:solidFill>
              </a:rPr>
              <a:t>, Volume 12, Issue 6, November 2011, Pages 723–735, </a:t>
            </a:r>
            <a:r>
              <a:rPr lang="en-US" altLang="en-US" sz="1000">
                <a:solidFill>
                  <a:srgbClr val="333333"/>
                </a:solidFill>
                <a:hlinkClick r:id="rId3"/>
              </a:rPr>
              <a:t>https://doi.org/10.1093/bib/bbr002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Increase in the number of experimentally verified GO term assignments available for the respective organism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035147"/>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Brief Bioinform</a:t>
            </a:r>
            <a:r>
              <a:rPr lang="en-US" altLang="en-US" sz="1000">
                <a:solidFill>
                  <a:srgbClr val="333333"/>
                </a:solidFill>
              </a:rPr>
              <a:t>, Volume 12, Issue 6, November 2011, Pages 723–735, </a:t>
            </a:r>
            <a:r>
              <a:rPr lang="en-US" altLang="en-US" sz="1000">
                <a:solidFill>
                  <a:srgbClr val="333333"/>
                </a:solidFill>
                <a:hlinkClick r:id="rId3"/>
              </a:rPr>
              <a:t>https://doi.org/10.1093/bib/bbr002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The structure of the GO is illustrated on some of the paths of term GO:0060491 to its root term. Note that it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65300" y="1371600"/>
            <a:ext cx="5610478"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Brief Bioinform</a:t>
            </a:r>
            <a:r>
              <a:rPr lang="en-US" altLang="en-US" sz="1000">
                <a:solidFill>
                  <a:srgbClr val="333333"/>
                </a:solidFill>
              </a:rPr>
              <a:t>, Volume 12, Issue 6, November 2011, Pages 723–735, </a:t>
            </a:r>
            <a:r>
              <a:rPr lang="en-US" altLang="en-US" sz="1000">
                <a:solidFill>
                  <a:srgbClr val="333333"/>
                </a:solidFill>
                <a:hlinkClick r:id="rId3"/>
              </a:rPr>
              <a:t>https://doi.org/10.1093/bib/bbr002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GO evidence codes and their abbreviations. Evidence code NR (not recorded) is used for annotations assigned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817112"/>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Brief Bioinform</a:t>
            </a:r>
            <a:r>
              <a:rPr lang="en-US" altLang="en-US" sz="1000">
                <a:solidFill>
                  <a:srgbClr val="333333"/>
                </a:solidFill>
              </a:rPr>
              <a:t>, Volume 12, Issue 6, November 2011, Pages 723–735, </a:t>
            </a:r>
            <a:r>
              <a:rPr lang="en-US" altLang="en-US" sz="1000">
                <a:solidFill>
                  <a:srgbClr val="333333"/>
                </a:solidFill>
                <a:hlinkClick r:id="rId3"/>
              </a:rPr>
              <a:t>https://doi.org/10.1093/bib/bbr002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A decision tree for deciding which evidence code to use. Figure adapted from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686889"/>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Brief Bioinform</a:t>
            </a:r>
            <a:r>
              <a:rPr lang="en-US" altLang="en-US" sz="1000">
                <a:solidFill>
                  <a:srgbClr val="333333"/>
                </a:solidFill>
              </a:rPr>
              <a:t>, Volume 12, Issue 6, November 2011, Pages 723–735, </a:t>
            </a:r>
            <a:r>
              <a:rPr lang="en-US" altLang="en-US" sz="1000">
                <a:solidFill>
                  <a:srgbClr val="333333"/>
                </a:solidFill>
                <a:hlinkClick r:id="rId3"/>
              </a:rPr>
              <a:t>https://doi.org/10.1093/bib/bbr002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The distribution of evidence codes among annotations in the GO on 1 April 2010.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306127"/>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Brief Bioinform</a:t>
            </a:r>
            <a:r>
              <a:rPr lang="en-US" altLang="en-US" sz="1000">
                <a:solidFill>
                  <a:srgbClr val="333333"/>
                </a:solidFill>
              </a:rPr>
              <a:t>, Volume 12, Issue 6, November 2011, Pages 723–735, </a:t>
            </a:r>
            <a:r>
              <a:rPr lang="en-US" altLang="en-US" sz="1000">
                <a:solidFill>
                  <a:srgbClr val="333333"/>
                </a:solidFill>
                <a:hlinkClick r:id="rId3"/>
              </a:rPr>
              <a:t>https://doi.org/10.1093/bib/bbr002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Estimation of correctness and coverage of computationally inferred GO terms (IEA) from September 2008.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24100" y="1371600"/>
            <a:ext cx="4492800"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Increase in the number of experimentally verified GO term assignments available for the respective organism ...</vt:lpstr>
      <vt:lpstr>Figure 2: The structure of the GO is illustrated on some of the paths of term GO:0060491 to its root term. Note that it ...</vt:lpstr>
      <vt:lpstr>Figure 3: GO evidence codes and their abbreviations. Evidence code NR (not recorded) is used for annotations assigned ...</vt:lpstr>
      <vt:lpstr>Figure 4: A decision tree for deciding which evidence code to use. Figure adapted from ...</vt:lpstr>
      <vt:lpstr>Figure 5: The distribution of evidence codes among annotations in the GO on 1 April 2010.
</vt:lpstr>
      <vt:lpstr>Figure 6: Estimation of correctness and coverage of computationally inferred GO terms (IEA) from September 2008. The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2024-04-26T10:54:09Z</dcterms:modified>
</cp:coreProperties>
</file>