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E153E-3D58-46C0-B784-29FAD89AF1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3D82D-7A01-4C08-9EB0-44D091D265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Feldspar compositions in the albite-rich part of the feldspar ternary. LAB, labradorite; AND, andesine; OLIG, oligoclase; ANOR, anorthoclase; SAN, sanidine. (a) Pico Viejo series; shaded field shows the compositions of phenocryst cores. (b) Pico Teide series; high-Or and low-Or trends should be noted. Shaded field shows the compositions of PVS phenocryst cores for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B5272-71A2-4E11-8A73-80B08E9C8E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5.9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5, May 1998, Pages 905–936,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https://doi.org/10.1093/petroj/39.5.905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Feldspar compositions in the albite-rich part of the feldspar ternary. LAB, labradorite; AND, andesine; OLIG,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Feldspar compositions in the albite-rich part of the feldspar ternary. LAB, labradorite; AND, andesine; OLIG,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2024-04-26T19:48:00Z</dcterms:modified>
</cp:coreProperties>
</file>