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48AD1-61B2-4971-9A48-E7BADE3D96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78C23-06D8-4D7F-9362-A0A95AE35A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3ABF84-3467-4689-879D-DC182AED29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2024-04-26T16:32:48Z</dcterms:modified>
</cp:coreProperties>
</file>