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91DA50-566D-4121-9B9F-0F633A35C6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AB205D-8C9F-414D-A0FD-F9103D5BC1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Impact on annual softwood log trade flows (million m3) as a result of reducing the Russian log export tax following World Trade Organization accession in 2016 and 2021 for (a) Canada exports, (b) US Exports, (c) Europe Exports, (d) Russian Federation Exports, (e) New Zealand Exports, (f) Chile exports and (Other Exports (rest of world (ROW)). The import regions are on the x-axis.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Institute of Chartered Foresters, 2015.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2D5644-D5C7-48EF-B8EA-227442F7C46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forestry/cpv0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Forestry (Lond)</a:t>
            </a:r>
            <a:r>
              <a:rPr lang="en-US" altLang="en-US" sz="1000">
                <a:solidFill>
                  <a:srgbClr val="333333"/>
                </a:solidFill>
              </a:rPr>
              <a:t>, Volume 89, Issue 1, January 2016, Pages 20–35, </a:t>
            </a:r>
            <a:r>
              <a:rPr lang="en-US" altLang="en-US" sz="1000">
                <a:solidFill>
                  <a:srgbClr val="333333"/>
                </a:solidFill>
                <a:hlinkClick r:id="rId3"/>
              </a:rPr>
              <a:t>https://doi.org/10.1093/forestry/cpv038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Impact on annual softwood log trade flows (million m</a:t>
            </a:r>
            <a:r>
              <a:rPr lang="en-US" altLang="en-US" b="0" baseline="30000"/>
              <a:t>3</a:t>
            </a:r>
            <a:r>
              <a:rPr lang="en-US" altLang="en-US" b="0"/>
              <a:t>) as a result of reducing the Russian log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Impact on annual softwood log trade flows (million m3) as a result of reducing the Russian log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2024-04-26T23:17:35Z</dcterms:modified>
</cp:coreProperties>
</file>