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8B144C-EEBC-49EC-988E-BA7DCA079C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5604C-4515-495C-AB54-DD79BB621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Summary of data on commercially available cholera vaccines.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3DBE35-775F-4DD3-A742-3BE2C368291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2, August 2000, Pages 561–565,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1 </a:t>
            </a:r>
            <a:r>
              <a:rPr lang="en-US" altLang="en-US" b="0"/>
              <a:t>Summary of data on commercially available cholera vaccines.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1 Summary of data on commercially available cholera vaccines.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2024-04-26T20:08:37Z</dcterms:modified>
</cp:coreProperties>
</file>