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5DAF41-CAD7-4059-9567-D639F38C40F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E3E1FCF-EF69-45F3-9CDD-9EE691326A0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web-based IntAct curation environment is used by currently 11 independent organizations, most of which re-export the data and present it through their own web interfaces.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2013.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2B4789-5D37-4EF6-81C3-C19EEE8E7BD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Growth of the IntAct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2013. Published by Oxford University Press.This is an Open Access article distributed under the terms of the Creative Commons Attribution License (http://creativecommons.org/licenses/by/3.0/),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B2B4789-5D37-4EF6-81C3-C19EEE8E7BD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t1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t1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42, Issue D1, 1 January 2014, Pages D358–D363,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https://doi.org/10.1093/nar/gkt1115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web-based IntAct curation environment is used by currently 11 independent organizations, most of which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750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42, Issue D1, 1 January 2014, Pages D358–D363,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https://doi.org/10.1093/nar/gkt1115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Growth of the IntAct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190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1. The web-based IntAct curation environment is used by currently 11 independent organizations, most of which ...</vt:lpstr>
      <vt:lpstr>Figure 2. Growth of the IntAct database.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2024-04-26T20:49:46Z</dcterms:modified>
</cp:coreProperties>
</file>