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0442BA-BD7E-423F-B04D-36AAC08B24C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AE638F-B2C1-4D1E-B007-B946A321B6B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20EDBE-BD0B-468B-8A07-7C478A6CD1B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2024-04-26T19:50:50Z</dcterms:modified>
</cp:coreProperties>
</file>