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59336F-B801-4CF3-8ED6-CC1C8C1C3A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ACADDB-72B5-40AF-9176-BF52A41203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Examples of orientation tuning histograms of synaptic inputs to excitatory (A–C) and inhibitory (D–F) layer 4 stellate cells. The percentage of total synaptic inputs is plotted against the orientation tuning difference between presynaptic and postsynaptic sites. Both excitatory (A) and inhibitory (B) inputs to spiny (putative excitatory) stellate cells (C) preferentially originate in cortical regions preferring the same orientation of a visual stimulus). Inputs to aspiny (putative inhibitory) stellate cells (F) also originate mainly in cortical regions preferring similar stimulus orientation (D, E). Their orientation tuning, however tended to be broader as compared to inputs to excitatory layer 4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B6EC2F-1F7B-434D-8854-2DAEE16CD9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350–363, </a:t>
            </a:r>
            <a:r>
              <a:rPr lang="en-US" altLang="en-US" sz="1000">
                <a:solidFill>
                  <a:srgbClr val="333333"/>
                </a:solidFill>
                <a:hlinkClick r:id="rId3"/>
              </a:rPr>
              <a:t>https://doi.org/10.1093/cercor/13.4.350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Examples of orientation tuning histograms of synaptic inputs to excitatory (A–C) and inhibitory (D–F) layer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Examples of orientation tuning histograms of synaptic inputs to excitatory (A–C) and inhibitory (D–F) layer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2024-04-26T07:28:54Z</dcterms:modified>
</cp:coreProperties>
</file>