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9C2510-227C-47ED-A9D1-D8F5055275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9AE502-F545-49AC-A05E-9FF76429C2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Pathophysiology of ascites and hepatorenal syndrome. Asterisk: adapted from Moller et al.9 Paragraph symbol: liver regeneration following hepatic injuries is regulated by SNS. Hepatic stellate cells (major fibrogenic cells in the liver) seem to be targets for SNS, and SNS neurotransmitter levels are higher in cirrhotic patients and proportional to hepatic fibrosis. Based on this subject, in HRS, it is not clear whether SNS over activity is primary to the pathogenesis of cirrhosis or secondary to hemodynamic turbulence.10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2DCA06-EA70-43D0-92CE-44A7C22476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Guidelines for treatment of SBP. Asterisk: if PMN ⩾250/mm3 empiric therapy starts while awaiting the culture results. Dagger: in the presence of signs and symptoms of infection, does not need to be done and treatment must be considered.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2DCA06-EA70-43D0-92CE-44A7C22476C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Pathophysiology of spontaneous bacterial peritonitis.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Association of Physicians.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2DCA06-EA70-43D0-92CE-44A7C22476C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m1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qjmed/hcm1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qjmed/hcm12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101, Issue 2, February 2008, Pages 71–85, </a:t>
            </a:r>
            <a:r>
              <a:rPr lang="en-US" altLang="en-US" sz="1000">
                <a:solidFill>
                  <a:srgbClr val="333333"/>
                </a:solidFill>
                <a:hlinkClick r:id="rId3"/>
              </a:rPr>
              <a:t>https://doi.org/10.1093/qjmed/hcm121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Pathophysiology of ascites and hepatorenal syndrome. Asterisk: adapted from Moller et al.</a:t>
            </a:r>
            <a:r>
              <a:rPr lang="en-US" altLang="en-US" b="0" baseline="30000"/>
              <a:t>9</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127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101, Issue 2, February 2008, Pages 71–85, </a:t>
            </a:r>
            <a:r>
              <a:rPr lang="en-US" altLang="en-US" sz="1000">
                <a:solidFill>
                  <a:srgbClr val="333333"/>
                </a:solidFill>
                <a:hlinkClick r:id="rId3"/>
              </a:rPr>
              <a:t>https://doi.org/10.1093/qjmed/hcm121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Guidelines for treatment of SBP. Asterisk: if PMN ⩾250/mm</a:t>
            </a:r>
            <a:r>
              <a:rPr lang="en-US" altLang="en-US" b="0" baseline="30000"/>
              <a:t>3</a:t>
            </a:r>
            <a:r>
              <a:rPr lang="en-US" altLang="en-US" b="0"/>
              <a:t> empiric therapy starts while awaiting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196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101, Issue 2, February 2008, Pages 71–85, </a:t>
            </a:r>
            <a:r>
              <a:rPr lang="en-US" altLang="en-US" sz="1000">
                <a:solidFill>
                  <a:srgbClr val="333333"/>
                </a:solidFill>
                <a:hlinkClick r:id="rId3"/>
              </a:rPr>
              <a:t>https://doi.org/10.1093/qjmed/hcm121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Pathophysiology of spontaneous bacterial peritonitis.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89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Pathophysiology of ascites and hepatorenal syndrome. Asterisk: adapted from Moller et al.9 ...</vt:lpstr>
      <vt:lpstr>Figure 3. Guidelines for treatment of SBP. Asterisk: if PMN ⩾250/mm3 empiric therapy starts while awaiting ...</vt:lpstr>
      <vt:lpstr>Figure 2. Pathophysiology of spontaneous bacterial peritonitis.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2024-04-26T14:31:31Z</dcterms:modified>
</cp:coreProperties>
</file>