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70B32-3764-4F56-AB4A-53E9621C54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C1CF57-8AF2-4D14-BFB1-CA6B7A73A1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parsing of a single key-press into the kinematic time course variables of planning and execution time.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C77C6-9843-44CF-8DE4-90A1037A6E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b/gbq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B Psychol Sci Soc Sci</a:t>
            </a:r>
            <a:r>
              <a:rPr lang="en-US" altLang="en-US" sz="1000">
                <a:solidFill>
                  <a:srgbClr val="333333"/>
                </a:solidFill>
              </a:rPr>
              <a:t>, Volume 66B, Issue 2, March 2011, Pages 185–194,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https://doi.org/10.1093/geronb/gbq090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Illustration of the parsing of a single key-press into the kinematic time course variables of planning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Illustration of the parsing of a single key-press into the kinematic time course variables of planning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2024-04-26T22:16:33Z</dcterms:modified>
</cp:coreProperties>
</file>