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F94F1-9C45-42DD-8482-7B70448FB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6E221-DE88-4F27-B441-5FB1FF856E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left superior colliculus activated to a greater extent for more right lateral sound locations. Activation (P &lt; 0.05 for display purpose) is plotted on a high-resolution anatomical MRI brain template and a color bar indicates t-value. The blue region corresponds to the left region sphere for the SVC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5843A-E525-4200-8C9F-3169BDF43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4248–4258,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left superior colliculus activated to a greater extent for more right lateral sound locations. Activation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left superior colliculus activated to a greater extent for more right lateral sound locations. Activation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2024-04-27T04:06:19Z</dcterms:modified>
</cp:coreProperties>
</file>