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87D7D3-A843-4752-A00B-3671B61265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96A03E-741E-4530-8436-C0DDACE355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running distance measured by voluntary wheel running experiments within the last 4 weeks of the study. Running distances were significantly increased in Sgcd knockout mice treated with AAV9-Sgcd (n = 9) compared with AAV9-EGFP controls (n = 7)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40084-2AF3-471D-B47E-7F9F4BD766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82, Issue 3, 1 June 2009, Pages 404–410,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Cumulative running distance measured by voluntary wheel running experiments within the last 4 weeks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Cumulative running distance measured by voluntary wheel running experiments within the last 4 weeks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2024-04-26T16:00:40Z</dcterms:modified>
</cp:coreProperties>
</file>