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C2A163-D3F8-4C5C-ADDC-6AE71D951E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F2954-C7AC-41BB-904B-25A8C1AB0E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Brown to dark brown, glistening colonies of a black yeast isolated from decayed wood of a pine tree, simulating those of the C. neoformans species complex in macroscopic morphology on a NSA plate after 6 days of incubation at 28°C.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ISHAM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A0841-EFCE-44EA-9686-EB20A71513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Innumerable tiny, chocolate brown, yeast-like colonies of C. gattii on a simplified Staib's niger seed agar (NSA) plate, isolated from decayed wood inside trunk hollow of a S. cumini tree in Amritsar, seen after 6 days of incubation at 28° C. Interspersed among them are also many cottony white, fluffy mold colonies.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ISHAM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A0841-EFCE-44EA-9686-EB20A715132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0/136937806008609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0/136937806008609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Med Mycol</a:t>
            </a:r>
            <a:r>
              <a:rPr lang="en-US" altLang="en-US" sz="1000">
                <a:solidFill>
                  <a:srgbClr val="333333"/>
                </a:solidFill>
              </a:rPr>
              <a:t>, Volume 44, Issue 7, November 2006, Pages 623–630,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https://doi.org/10.1080/13693780600860946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Brown to dark brown, glistening colonies of a black yeast isolated from decayed wood of a pine tree,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928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Med Mycol</a:t>
            </a:r>
            <a:r>
              <a:rPr lang="en-US" altLang="en-US" sz="1000">
                <a:solidFill>
                  <a:srgbClr val="333333"/>
                </a:solidFill>
              </a:rPr>
              <a:t>, Volume 44, Issue 7, November 2006, Pages 623–630,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https://doi.org/10.1080/13693780600860946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Innumerable tiny, chocolate brown, yeast-like colonies of C. gattii on a simplified Staib's niger seed agar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51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2 Brown to dark brown, glistening colonies of a black yeast isolated from decayed wood of a pine tree, ...</vt:lpstr>
      <vt:lpstr>Fig. 1 Innumerable tiny, chocolate brown, yeast-like colonies of C. gattii on a simplified Staib's niger seed agar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2024-04-26T15:04:02Z</dcterms:modified>
</cp:coreProperties>
</file>