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3FD35-FB76-4FBF-BE99-E243ECD4D6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2F3E64-453C-4E19-9A82-62AABBF13F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Multi-experiment results. W versus grand-average SPN slope (A) and fit (B) estimates in successive time windows from left and right posterior electrodes. (C) Scatter plot matrix showing agreement between five measures of perceptual goodness. SPN and GFP data are taken from the peak 300–400 ms window. Gray datapoints are individual participants; grayscales correspond to experiments with different samples. Grand-averages are shown in color. The trendline and regression equations correspond to colored grand-average data. R2 indicates the amount variation in grand-averages explained by the variable on the x-axis.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66041D-E4F9-428E-B62E-54E6214B93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4416–4434, </a:t>
            </a:r>
            <a:r>
              <a:rPr lang="en-US" altLang="en-US" sz="1000">
                <a:solidFill>
                  <a:srgbClr val="333333"/>
                </a:solidFill>
                <a:hlinkClick r:id="rId3"/>
              </a:rPr>
              <a:t>https://doi.org/10.1093/cercor/bhw255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Multi-experiment results. W versus grand-average SPN slope (A) and fit (B) estimates in successive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Multi-experiment results. W versus grand-average SPN slope (A) and fit (B) estimates in successive time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2024-04-26T09:59:34Z</dcterms:modified>
</cp:coreProperties>
</file>