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C0C965-31D7-4AF9-8D39-0480CC90B93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027BC3-7DB3-4438-B8AB-EBB05B3D5B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Schematic representation of the reproductive organs in angiosperm. In the course of male gametophyte development (right), after meiosis, the haploid microspore develops in the locule surrounded by the tapetum in the immature anther. After disintegration of the tapetum, the pollen grain matures in the locule of the mature anther. At the time of flowering, anther dehiscence occurs to release the pollen, which is then carried by wind or insects onto the stigma of the pistil. The compatible pollen germinates, and its pollen tube penetrates into the stigma, elongates in the stylar transmitting tissue and is guided to the synergids of the embryo sac to achieve double fertilization (left). The two sperm cells in the pollen tube finally fertilize the egg cell and the central cell to form the embryo and the endosperm,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A41C37-FF76-4D40-B652-169D34EA640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cp/pcp142"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50, Issue 11, November 2009, Pages 1857–1864, </a:t>
            </a:r>
            <a:r>
              <a:rPr lang="en-US" altLang="en-US" sz="1000">
                <a:solidFill>
                  <a:srgbClr val="333333"/>
                </a:solidFill>
                <a:hlinkClick r:id="rId3"/>
              </a:rPr>
              <a:t>https://doi.org/10.1093/pcp/pcp142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Schematic representation of the reproductive organs in angiosperm. In the course of male gametophyte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70170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Schematic representation of the reproductive organs in angiosperm. In the course of male gametophyte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2024-04-26T23:33:03Z</dcterms:modified>
</cp:coreProperties>
</file>