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40689-E277-4579-B29E-BFCE4A1C67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D4839-2ABA-4AEF-B50D-C7D3D37BB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E3317-1E7E-4878-B005-EBEB98A83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2024-04-26T12:54:41Z</dcterms:modified>
</cp:coreProperties>
</file>