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67BF29-8539-4DD6-A2A0-BA3EBF3850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922E34-19F0-405B-91C1-99AC6212B8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Xenografts are innervated. (A) Cross-section and (B) longitudinal section of 130-day xenografts demonstrate co-localization of presynaptic anti-SV2 reactivity (green) and postsynaptic α-bungarotoxin reactivity (red). Scale bars: 20 µm. (C) Immunohistochemistry demonstrates both type I (purple) and type II (green) myofibers in mature xenograft with a predominance of type I fibers. Asterisk indicates mouse muscle. Scale bar: 200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A68960-9AFB-4D36-A207-43BF9D4CB7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3180–3188,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Xenografts are innervated. (A) Cross-section and (B) longitudinal section of 130-day xenografts demonstrate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Xenografts are innervated. (A) Cross-section and (B) longitudinal section of 130-day xenografts demonstrate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2024-04-26T07:59:44Z</dcterms:modified>
</cp:coreProperties>
</file>