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9B182-2626-4EA6-921E-64E1ED6B18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8E129-509C-45B7-867B-238178CA76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ccN28Fd-mediated inhibition of HIV-1 Bal transmission from PBMCs to CEMx174 5.25M7 cells. Inhibition of HIV-1 cell-to-cell transmission was assessed using HIV-1-infected PBMCs that were stimulated with PHA/IL-2 as effective cells and the CD4+ and CXCR4/CCR5+ CEMx174 5.25M7 cells as the target cells. HIV-1 infectivity in the target cells was detected 3 days after co-culture of the HIV-1-infected PBMCs and CEMx174 5.25M7 cells using a luciferase assay. Each sample was tested in triplicate, and the experiment was repeated twice. The data are presented as means ± SD from a representative experiment. The IC50 value of each peptide is shown in the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C7D674-9011-49EB-8176-FC6663102F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t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68, Issue 11, November 2013, Pages 2533–2544,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https://doi.org/10.1093/jac/dkt230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ccN28Fd-mediated inhibition of HIV-1 Bal transmission from PBMCs to CEMx174 5.25M7 cells. Inhibition of HIV-1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ccN28Fd-mediated inhibition of HIV-1 Bal transmission from PBMCs to CEMx174 5.25M7 cells. Inhibition of HIV-1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2024-04-26T18:10:11Z</dcterms:modified>
</cp:coreProperties>
</file>