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86CFCE-1F04-4DDF-95E9-EFDF37DE88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63B563-0C5A-4FEC-A904-5DD5CB0445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A34889-10CE-43EF-8FEE-9943FDF11B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2024-04-27T05:07:35Z</dcterms:modified>
</cp:coreProperties>
</file>