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A1FD9D-D1B9-445E-9738-47439BA465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55E648-8144-4465-A05B-425B580132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Variation of the overlap (light blue) between the left (red) and the right (light green) hand areas in the putamen as a function of the level of statistical stringency (from P &lt; 0.01 to P &lt; 0.000001, group analysis). Limited overlap was observed between both hand areas in the left putamen. Activation in the right putamen during right hand movement was small. It was only detectable at the lowest statistical threshold and completely overlapped with left hand activation. Except for the lowest threshold, activation was more bilateral for the left (non-dominant) hand. Abbreviations: Ant, anterior; L, left; Post, posterior; 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5CCF5-6A2F-4236-99AD-B44D44BB56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162–169, </a:t>
            </a:r>
            <a:r>
              <a:rPr lang="en-US" altLang="en-US" sz="1000">
                <a:solidFill>
                  <a:srgbClr val="333333"/>
                </a:solidFill>
                <a:hlinkClick r:id="rId3"/>
              </a:rPr>
              <a:t>https://doi.org/10.1093/cercor/13.2.162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Variation of the overlap (light blue) between the left (red) and the right (light green) hand areas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Variation of the overlap (light blue) between the left (red) and the right (light green) hand areas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2024-04-26T15:42:11Z</dcterms:modified>
</cp:coreProperties>
</file>