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32D5F-5208-45D5-9C37-979A1159D6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CC4D0-B9BC-40C5-9177-D59215E0AD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systolic blood pressure (SBP; top) and diastolic blood pressure (DBP; bottom) values obtained during six blood pressure measurements taken with two different recording devices (either an automated oscillometric blood pressure device (AOD) or a random-zero sphygmomanometer blood pressure device (RZS)), by order of device in the Heinz Nixdorf Recall Study, Germany, 2000–2003. 1–3 AOD: measurements 1–3 taken with an AOD; 4–6 RZS: measurements 4–6 taken with an RZS; 1–3 RZS: measurements 1–3 taken with an RZS; 4–6 AOD: measurements 4–6 taken with an AOD. The dashed lines show the expected random-zero blood pressure values based on the subgroup first measured by RZS and then by AOD.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4E3B6-A03F-4C91-9F5B-C589C6452C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j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164, Issue 1, 1 July 2006, Pages 85–94,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https://doi.org/10.1093/aje/kwj160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systolic blood pressure (SBP; top) and diastolic blood pressure (DBP; bottom) values obtained during six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Mean systolic blood pressure (SBP; top) and diastolic blood pressure (DBP; bottom) values obtained during six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2024-04-27T01:14:42Z</dcterms:modified>
</cp:coreProperties>
</file>