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C4BD1-F0BF-4BA7-AD68-67D73B5579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D0A85-E4B6-44F3-8643-E4AE0625ED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DD96D-54CF-45BD-9D21-2A3BF63F78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2024-04-26T12:38:13Z</dcterms:modified>
</cp:coreProperties>
</file>